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heme/theme3.xml" ContentType="application/vnd.openxmlformats-officedocument.them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sldIdLst>
    <p:sldId id="803" r:id="rId3"/>
    <p:sldId id="723" r:id="rId4"/>
    <p:sldId id="660" r:id="rId5"/>
    <p:sldId id="724" r:id="rId6"/>
    <p:sldId id="711" r:id="rId7"/>
    <p:sldId id="712" r:id="rId8"/>
    <p:sldId id="663" r:id="rId9"/>
    <p:sldId id="792" r:id="rId10"/>
    <p:sldId id="713" r:id="rId11"/>
    <p:sldId id="714" r:id="rId12"/>
    <p:sldId id="715" r:id="rId13"/>
    <p:sldId id="716" r:id="rId14"/>
    <p:sldId id="666" r:id="rId15"/>
    <p:sldId id="717" r:id="rId16"/>
    <p:sldId id="807" r:id="rId17"/>
    <p:sldId id="808" r:id="rId18"/>
    <p:sldId id="809" r:id="rId19"/>
    <p:sldId id="802" r:id="rId20"/>
    <p:sldId id="810" r:id="rId21"/>
    <p:sldId id="778" r:id="rId22"/>
    <p:sldId id="779" r:id="rId23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>
          <p15:clr>
            <a:srgbClr val="A4A3A4"/>
          </p15:clr>
        </p15:guide>
        <p15:guide id="2" orient="horz" pos="1041">
          <p15:clr>
            <a:srgbClr val="A4A3A4"/>
          </p15:clr>
        </p15:guide>
        <p15:guide id="3" pos="572">
          <p15:clr>
            <a:srgbClr val="A4A3A4"/>
          </p15:clr>
        </p15:guide>
        <p15:guide id="4" pos="566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922" y="67"/>
      </p:cViewPr>
      <p:guideLst>
        <p:guide orient="horz" pos="2766"/>
        <p:guide orient="horz" pos="1041"/>
        <p:guide pos="572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1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3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5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6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5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6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7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8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171450"/>
            <a:r>
              <a:rPr lang="zh-CN" altLang="en-US" dirty="0"/>
              <a:t>第二级</a:t>
            </a:r>
          </a:p>
          <a:p>
            <a:pPr lvl="2" indent="-171450"/>
            <a:r>
              <a:rPr lang="zh-CN" altLang="en-US" dirty="0"/>
              <a:t>第三级</a:t>
            </a:r>
          </a:p>
          <a:p>
            <a:pPr lvl="3" indent="-171450"/>
            <a:r>
              <a:rPr lang="zh-CN" altLang="en-US" dirty="0"/>
              <a:t>第四级</a:t>
            </a:r>
          </a:p>
          <a:p>
            <a:pPr lvl="4" indent="-17145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5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4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3.jpeg"/><Relationship Id="rId5" Type="http://schemas.openxmlformats.org/officeDocument/2006/relationships/tags" Target="../tags/tag105.xml"/><Relationship Id="rId10" Type="http://schemas.openxmlformats.org/officeDocument/2006/relationships/image" Target="../media/image2.png"/><Relationship Id="rId4" Type="http://schemas.openxmlformats.org/officeDocument/2006/relationships/tags" Target="../tags/tag104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../media/image6.jpeg"/><Relationship Id="rId5" Type="http://schemas.openxmlformats.org/officeDocument/2006/relationships/tags" Target="../tags/tag112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11.xml"/><Relationship Id="rId9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13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福州外语外贸学院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2022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77831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4.完善信息之后会弹出人脸录入的页面，与上次短信验证间隔1分钟，再验证手机号，按提示完成人脸录入！（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请确保光线充足，不晃动,保持坐姿端正，面部与摄像头保持水平，然后点击确定，录入人脸。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1652905"/>
            <a:ext cx="1906905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70" descr="app刷脸2人脸采集说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040" y="1652905"/>
            <a:ext cx="1884680" cy="335153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图片 71" descr="app刷脸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870" y="1652905"/>
            <a:ext cx="1896745" cy="335216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F5B1B99-A149-4E48-ABF9-E55FF3EC2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05" y="980722"/>
            <a:ext cx="1792328" cy="38833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0" y="1550670"/>
            <a:ext cx="1473906" cy="330581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329" y="1556385"/>
            <a:ext cx="1471389" cy="330009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2F9D22-9F9A-4426-902E-32E2776144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00" y="1556385"/>
            <a:ext cx="1598432" cy="3300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95D72A-2A7F-492F-9F6E-C5E363ED55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89" y="1520948"/>
            <a:ext cx="1539476" cy="33355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E0294F-4A06-45FE-B3DB-8A45FE99A7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56" y="867347"/>
            <a:ext cx="1837197" cy="39805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C1D37E8-766B-4659-8254-C8D872087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1281021"/>
            <a:ext cx="1653729" cy="3583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7E5C411-731D-4B74-8EA0-627313C835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88" y="1281020"/>
            <a:ext cx="1653729" cy="3583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712260-A544-42A3-A11E-10E841E4A8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63" y="1281020"/>
            <a:ext cx="1735498" cy="3583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D3F5F8E-0A1A-41F5-99BC-51258C706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57" y="1268305"/>
            <a:ext cx="1718206" cy="37227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465CE1C-CEFE-4A4B-BF0B-06648C01B0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62" y="1265906"/>
            <a:ext cx="1719313" cy="37251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928ED10-BCD3-4881-8783-032427A81F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50" y="1265905"/>
            <a:ext cx="1803162" cy="37227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06578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7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8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19874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10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-16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省份站点选择“福州外语外贸学院”。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82356A7-3006-4576-9D4F-46135F2B1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768" y="1014095"/>
            <a:ext cx="1684020" cy="36391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06557D6-FE14-4DCB-AA67-A69FAF49A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312" y="988060"/>
            <a:ext cx="1679575" cy="36391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589</Words>
  <Application>Microsoft Office PowerPoint</Application>
  <PresentationFormat>全屏显示(16:9)</PresentationFormat>
  <Paragraphs>69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HelveticaNeueLT Pro 67 MdCn</vt:lpstr>
      <vt:lpstr>等线</vt:lpstr>
      <vt:lpstr>等线 Light</vt:lpstr>
      <vt:lpstr>汉仪旗黑-85S</vt:lpstr>
      <vt:lpstr>宋体</vt:lpstr>
      <vt:lpstr>微软雅黑</vt:lpstr>
      <vt:lpstr>Arial</vt:lpstr>
      <vt:lpstr>Arial Black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HP</cp:lastModifiedBy>
  <cp:revision>834</cp:revision>
  <dcterms:created xsi:type="dcterms:W3CDTF">2016-06-07T15:36:00Z</dcterms:created>
  <dcterms:modified xsi:type="dcterms:W3CDTF">2022-10-03T07:40:44Z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  <property fmtid="{D5CDD505-2E9C-101B-9397-08002B2CF9AE}" pid="3" name="ICV">
    <vt:lpwstr>19D7E7A2DF6B4E34817D076F4278CFB4</vt:lpwstr>
  </property>
</Properties>
</file>