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heme/theme3.xml" ContentType="application/vnd.openxmlformats-officedocument.them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1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sldIdLst>
    <p:sldId id="722" r:id="rId3"/>
    <p:sldId id="723" r:id="rId4"/>
    <p:sldId id="660" r:id="rId5"/>
    <p:sldId id="724" r:id="rId6"/>
    <p:sldId id="711" r:id="rId7"/>
    <p:sldId id="712" r:id="rId8"/>
    <p:sldId id="663" r:id="rId9"/>
    <p:sldId id="792" r:id="rId10"/>
    <p:sldId id="713" r:id="rId11"/>
    <p:sldId id="714" r:id="rId12"/>
    <p:sldId id="715" r:id="rId13"/>
    <p:sldId id="716" r:id="rId14"/>
    <p:sldId id="666" r:id="rId15"/>
    <p:sldId id="717" r:id="rId16"/>
    <p:sldId id="793" r:id="rId17"/>
    <p:sldId id="720" r:id="rId18"/>
    <p:sldId id="805" r:id="rId19"/>
    <p:sldId id="806" r:id="rId20"/>
    <p:sldId id="807" r:id="rId21"/>
    <p:sldId id="778" r:id="rId22"/>
    <p:sldId id="779" r:id="rId23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9">
          <p15:clr>
            <a:srgbClr val="A4A3A4"/>
          </p15:clr>
        </p15:guide>
        <p15:guide id="2" orient="horz" pos="1057">
          <p15:clr>
            <a:srgbClr val="A4A3A4"/>
          </p15:clr>
        </p15:guide>
        <p15:guide id="3" pos="574">
          <p15:clr>
            <a:srgbClr val="A4A3A4"/>
          </p15:clr>
        </p15:guide>
        <p15:guide id="4" pos="566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02" y="67"/>
      </p:cViewPr>
      <p:guideLst>
        <p:guide orient="horz" pos="2759"/>
        <p:guide orient="horz" pos="1057"/>
        <p:guide pos="574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1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3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5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6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5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6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7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8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1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171450"/>
            <a:r>
              <a:rPr lang="zh-CN" altLang="en-US" dirty="0"/>
              <a:t>第二级</a:t>
            </a:r>
          </a:p>
          <a:p>
            <a:pPr lvl="2" indent="-171450"/>
            <a:r>
              <a:rPr lang="zh-CN" altLang="en-US" dirty="0"/>
              <a:t>第三级</a:t>
            </a:r>
          </a:p>
          <a:p>
            <a:pPr lvl="3" indent="-171450"/>
            <a:r>
              <a:rPr lang="zh-CN" altLang="en-US" dirty="0"/>
              <a:t>第四级</a:t>
            </a:r>
          </a:p>
          <a:p>
            <a:pPr lvl="4" indent="-17145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2022/10/3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5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4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3.jpeg"/><Relationship Id="rId5" Type="http://schemas.openxmlformats.org/officeDocument/2006/relationships/tags" Target="../tags/tag105.xml"/><Relationship Id="rId10" Type="http://schemas.openxmlformats.org/officeDocument/2006/relationships/image" Target="../media/image2.png"/><Relationship Id="rId4" Type="http://schemas.openxmlformats.org/officeDocument/2006/relationships/tags" Target="../tags/tag104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../media/image6.jpeg"/><Relationship Id="rId5" Type="http://schemas.openxmlformats.org/officeDocument/2006/relationships/tags" Target="../tags/tag112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11.xml"/><Relationship Id="rId9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13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福建医科大学</a:t>
            </a: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2022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无标题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160" y="1108075"/>
            <a:ext cx="1866265" cy="364553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77831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4.完善信息之后会弹出人脸录入的页面，与上次短信验证间隔1分钟，再验证手机号，按提示完成人脸录入！（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请确保光线充足，不晃动,保持坐姿端正，面部与摄像头保持水平，然后点击确定，录入人脸。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1652905"/>
            <a:ext cx="1906905" cy="330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70" descr="app刷脸2人脸采集说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040" y="1652905"/>
            <a:ext cx="1884680" cy="335153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图片 71" descr="app刷脸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870" y="1652905"/>
            <a:ext cx="1896745" cy="335216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5826E6-9728-4EA3-A981-A639FB320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29" y="975995"/>
            <a:ext cx="1806638" cy="3914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49" y="1550670"/>
            <a:ext cx="1577713" cy="330581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202" y="1556385"/>
            <a:ext cx="1577713" cy="330009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566B038-C387-4C0A-9F01-189CEF9BFE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87" y="1547495"/>
            <a:ext cx="1577713" cy="32912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A14345-46B8-494C-85F2-344108A7D6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34" y="1539240"/>
            <a:ext cx="1526638" cy="3307716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540" y="1015365"/>
            <a:ext cx="1677035" cy="363601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79" descr="app考试成绩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923" y="879679"/>
            <a:ext cx="1852149" cy="3980593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79" descr="app考试成绩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397" y="1357594"/>
            <a:ext cx="1806806" cy="364109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391FC64-442D-42DB-8B88-04ECFC4FC5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34" y="1354236"/>
            <a:ext cx="1745438" cy="3641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CCFA52E-7375-4FA0-8743-9E92C79F98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58" y="1354236"/>
            <a:ext cx="1680503" cy="364109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79" descr="app考试成绩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030" y="1316071"/>
            <a:ext cx="1694180" cy="364109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CF27369-C7A4-48A5-957B-FEABCCB28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080" y="1316071"/>
            <a:ext cx="1694181" cy="36410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FE3DB7D-C564-49A3-86CC-EDC756D69B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88" y="1314533"/>
            <a:ext cx="1680503" cy="364109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06578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7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8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19874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10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-16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0424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省份站点选择“福建医科大学”。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365" y="1014095"/>
            <a:ext cx="1899285" cy="36461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605" y="1108075"/>
            <a:ext cx="1865630" cy="36455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587</Words>
  <Application>Microsoft Office PowerPoint</Application>
  <PresentationFormat>全屏显示(16:9)</PresentationFormat>
  <Paragraphs>69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HelveticaNeueLT Pro 67 MdCn</vt:lpstr>
      <vt:lpstr>等线</vt:lpstr>
      <vt:lpstr>等线 Light</vt:lpstr>
      <vt:lpstr>汉仪旗黑-85S</vt:lpstr>
      <vt:lpstr>宋体</vt:lpstr>
      <vt:lpstr>微软雅黑</vt:lpstr>
      <vt:lpstr>Arial</vt:lpstr>
      <vt:lpstr>Arial Black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HP</cp:lastModifiedBy>
  <cp:revision>849</cp:revision>
  <dcterms:created xsi:type="dcterms:W3CDTF">2016-06-07T15:36:00Z</dcterms:created>
  <dcterms:modified xsi:type="dcterms:W3CDTF">2022-10-03T07:45:18Z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  <property fmtid="{D5CDD505-2E9C-101B-9397-08002B2CF9AE}" pid="3" name="ICV">
    <vt:lpwstr>19D7E7A2DF6B4E34817D076F4278CFB4</vt:lpwstr>
  </property>
</Properties>
</file>