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3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803" r:id="rId3"/>
    <p:sldId id="723" r:id="rId4"/>
    <p:sldId id="660" r:id="rId5"/>
    <p:sldId id="724" r:id="rId6"/>
    <p:sldId id="711" r:id="rId7"/>
    <p:sldId id="712" r:id="rId8"/>
    <p:sldId id="663" r:id="rId9"/>
    <p:sldId id="792" r:id="rId10"/>
    <p:sldId id="713" r:id="rId11"/>
    <p:sldId id="714" r:id="rId12"/>
    <p:sldId id="715" r:id="rId13"/>
    <p:sldId id="716" r:id="rId14"/>
    <p:sldId id="666" r:id="rId15"/>
    <p:sldId id="717" r:id="rId16"/>
    <p:sldId id="804" r:id="rId17"/>
    <p:sldId id="720" r:id="rId18"/>
    <p:sldId id="805" r:id="rId19"/>
    <p:sldId id="802" r:id="rId20"/>
    <p:sldId id="806" r:id="rId21"/>
    <p:sldId id="778" r:id="rId22"/>
    <p:sldId id="779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8">
          <p15:clr>
            <a:srgbClr val="A4A3A4"/>
          </p15:clr>
        </p15:guide>
        <p15:guide id="2" orient="horz" pos="1031">
          <p15:clr>
            <a:srgbClr val="A4A3A4"/>
          </p15:clr>
        </p15:guide>
        <p15:guide id="3" pos="608">
          <p15:clr>
            <a:srgbClr val="A4A3A4"/>
          </p15:clr>
        </p15:guide>
        <p15:guide id="4" pos="56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72"/>
      </p:cViewPr>
      <p:guideLst>
        <p:guide orient="horz" pos="2758"/>
        <p:guide orient="horz" pos="103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3.jpeg"/><Relationship Id="rId5" Type="http://schemas.openxmlformats.org/officeDocument/2006/relationships/tags" Target="../tags/tag105.xml"/><Relationship Id="rId10" Type="http://schemas.openxmlformats.org/officeDocument/2006/relationships/image" Target="../media/image2.pn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6.jpeg"/><Relationship Id="rId5" Type="http://schemas.openxmlformats.org/officeDocument/2006/relationships/tags" Target="../tags/tag1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13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黎明职业大学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0" y="111442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80" y="1068070"/>
            <a:ext cx="1704975" cy="36963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1550670"/>
            <a:ext cx="1473906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29" y="1556385"/>
            <a:ext cx="1471389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2F9D22-9F9A-4426-902E-32E277614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0" y="1556385"/>
            <a:ext cx="1598432" cy="3300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95D72A-2A7F-492F-9F6E-C5E363ED5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89" y="1520948"/>
            <a:ext cx="1539476" cy="3335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E0294F-4A06-45FE-B3DB-8A45FE99A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656" y="867347"/>
            <a:ext cx="1837197" cy="3980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C1D37E8-766B-4659-8254-C8D872087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1281021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E5C411-731D-4B74-8EA0-627313C83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88" y="1281020"/>
            <a:ext cx="1653729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12260-A544-42A3-A11E-10E841E4A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63" y="1281020"/>
            <a:ext cx="1735498" cy="3583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3F5F8E-0A1A-41F5-99BC-51258C706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7" y="1268305"/>
            <a:ext cx="1718206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65CE1C-CEFE-4A4B-BF0B-06648C01B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2" y="1265906"/>
            <a:ext cx="1719313" cy="3725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28ED10-BCD3-4881-8783-032427A81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50" y="1265905"/>
            <a:ext cx="1803162" cy="3722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657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19874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省份站点选择“黎明职业大学”。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014095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0" y="1055370"/>
            <a:ext cx="1704340" cy="36957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589</Words>
  <Application>Microsoft Office PowerPoint</Application>
  <PresentationFormat>全屏显示(16:9)</PresentationFormat>
  <Paragraphs>69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HelveticaNeueLT Pro 67 MdCn</vt:lpstr>
      <vt:lpstr>等线</vt:lpstr>
      <vt:lpstr>等线 Light</vt:lpstr>
      <vt:lpstr>汉仪旗黑-85S</vt:lpstr>
      <vt:lpstr>宋体</vt:lpstr>
      <vt:lpstr>微软雅黑</vt:lpstr>
      <vt:lpstr>Arial</vt:lpstr>
      <vt:lpstr>Arial Black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HP</cp:lastModifiedBy>
  <cp:revision>835</cp:revision>
  <dcterms:created xsi:type="dcterms:W3CDTF">2016-06-07T15:36:00Z</dcterms:created>
  <dcterms:modified xsi:type="dcterms:W3CDTF">2022-10-03T07:28:47Z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